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83BE-A4C2-4240-87E4-0786B40CD50C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4FC1E-4B42-4E8B-B395-27C25F35B39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:\ALSH CSF St Sauveur des Landes\Logo CSF St Sauveur des Landes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0"/>
            <a:ext cx="807249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Home</dc:creator>
  <cp:lastModifiedBy>Home</cp:lastModifiedBy>
  <cp:revision>1</cp:revision>
  <dcterms:created xsi:type="dcterms:W3CDTF">2018-08-30T12:52:48Z</dcterms:created>
  <dcterms:modified xsi:type="dcterms:W3CDTF">2018-08-30T12:54:54Z</dcterms:modified>
</cp:coreProperties>
</file>