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F2EC-2D73-4583-BE28-0E59E9F6D0E6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430-6E0C-489C-A853-4E5B36CF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11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F2EC-2D73-4583-BE28-0E59E9F6D0E6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430-6E0C-489C-A853-4E5B36CF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27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F2EC-2D73-4583-BE28-0E59E9F6D0E6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430-6E0C-489C-A853-4E5B36CF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71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F2EC-2D73-4583-BE28-0E59E9F6D0E6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430-6E0C-489C-A853-4E5B36CF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19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F2EC-2D73-4583-BE28-0E59E9F6D0E6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430-6E0C-489C-A853-4E5B36CF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8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F2EC-2D73-4583-BE28-0E59E9F6D0E6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430-6E0C-489C-A853-4E5B36CF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78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F2EC-2D73-4583-BE28-0E59E9F6D0E6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430-6E0C-489C-A853-4E5B36CF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45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F2EC-2D73-4583-BE28-0E59E9F6D0E6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430-6E0C-489C-A853-4E5B36CF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34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F2EC-2D73-4583-BE28-0E59E9F6D0E6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430-6E0C-489C-A853-4E5B36CF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57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F2EC-2D73-4583-BE28-0E59E9F6D0E6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430-6E0C-489C-A853-4E5B36CF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43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F2EC-2D73-4583-BE28-0E59E9F6D0E6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430-6E0C-489C-A853-4E5B36CF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33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0F2EC-2D73-4583-BE28-0E59E9F6D0E6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DB430-6E0C-489C-A853-4E5B36CF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60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MERCREDI 5 DECEMBRE 2018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6600" dirty="0" smtClean="0">
                <a:solidFill>
                  <a:srgbClr val="FF0000"/>
                </a:solidFill>
                <a:latin typeface="Garamond" panose="02020404030301010803" pitchFamily="18" charset="0"/>
                <a:ea typeface="Cambria" panose="02040503050406030204" pitchFamily="18" charset="0"/>
              </a:rPr>
              <a:t>BILAN </a:t>
            </a:r>
          </a:p>
          <a:p>
            <a:pPr marL="0" indent="0" algn="ctr">
              <a:buNone/>
            </a:pPr>
            <a:r>
              <a:rPr lang="fr-FR" sz="6600" dirty="0" smtClean="0">
                <a:solidFill>
                  <a:srgbClr val="FF0000"/>
                </a:solidFill>
                <a:latin typeface="Garamond" panose="02020404030301010803" pitchFamily="18" charset="0"/>
                <a:ea typeface="Cambria" panose="02040503050406030204" pitchFamily="18" charset="0"/>
              </a:rPr>
              <a:t>« PORTRAITS DE QUARTIER »</a:t>
            </a:r>
            <a:r>
              <a:rPr lang="fr-FR" sz="6000" dirty="0" smtClean="0">
                <a:solidFill>
                  <a:srgbClr val="FF0000"/>
                </a:solidFill>
                <a:latin typeface="Garamond" panose="02020404030301010803" pitchFamily="18" charset="0"/>
                <a:ea typeface="Cambria" panose="02040503050406030204" pitchFamily="18" charset="0"/>
              </a:rPr>
              <a:t> </a:t>
            </a:r>
            <a:endParaRPr lang="fr-FR" sz="6000" dirty="0">
              <a:solidFill>
                <a:srgbClr val="FF0000"/>
              </a:solidFill>
              <a:latin typeface="Garamond" panose="02020404030301010803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fr-FR" i="1" dirty="0"/>
              <a:t>QUELQUES CHIFFRES……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4800" dirty="0" smtClean="0"/>
              <a:t>Des habitants impliqués : 25 personnes</a:t>
            </a:r>
          </a:p>
          <a:p>
            <a:pPr marL="0" indent="0" algn="just">
              <a:buNone/>
            </a:pPr>
            <a:r>
              <a:rPr lang="fr-FR" sz="4800" dirty="0" smtClean="0"/>
              <a:t>1 équipe salariée pour accompagner : </a:t>
            </a:r>
            <a:r>
              <a:rPr lang="fr-FR" sz="4800" dirty="0"/>
              <a:t>6</a:t>
            </a:r>
            <a:r>
              <a:rPr lang="fr-FR" sz="4800" dirty="0" smtClean="0"/>
              <a:t> personnes  </a:t>
            </a:r>
          </a:p>
          <a:p>
            <a:pPr marL="0" indent="0" algn="just">
              <a:buNone/>
            </a:pPr>
            <a:r>
              <a:rPr lang="fr-FR" sz="4800" dirty="0" smtClean="0"/>
              <a:t>1 artiste photographe en résidence de juin  à octobre 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6497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fr-FR" dirty="0" smtClean="0"/>
              <a:t>L’EXPOSITION </a:t>
            </a:r>
            <a:br>
              <a:rPr lang="fr-FR" dirty="0" smtClean="0"/>
            </a:br>
            <a:r>
              <a:rPr lang="fr-FR" dirty="0" smtClean="0"/>
              <a:t>du 29 octobre au 10 novembre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sz="3200" dirty="0" smtClean="0"/>
              <a:t>Sur environ 3000 photos prises,  120  </a:t>
            </a:r>
            <a:r>
              <a:rPr lang="fr-FR" dirty="0" smtClean="0"/>
              <a:t>exposées à la chapelle </a:t>
            </a:r>
            <a:r>
              <a:rPr lang="fr-FR" dirty="0" err="1" smtClean="0"/>
              <a:t>Buvignier</a:t>
            </a:r>
            <a:r>
              <a:rPr lang="fr-FR" dirty="0"/>
              <a:t> </a:t>
            </a:r>
            <a:r>
              <a:rPr lang="fr-FR" dirty="0" smtClean="0"/>
              <a:t>et 100 projetées sur les écrans numériques </a:t>
            </a:r>
          </a:p>
          <a:p>
            <a:pPr marL="0" indent="0" algn="just">
              <a:buNone/>
            </a:pPr>
            <a:r>
              <a:rPr lang="fr-FR" sz="3200" dirty="0"/>
              <a:t>30 heures de permanences </a:t>
            </a:r>
            <a:r>
              <a:rPr lang="fr-FR" dirty="0" smtClean="0"/>
              <a:t>tenues par 10 bénévoles, 5 salariés et 2 stagiaires </a:t>
            </a:r>
          </a:p>
          <a:p>
            <a:pPr marL="0" indent="0" algn="just">
              <a:buNone/>
            </a:pPr>
            <a:r>
              <a:rPr lang="fr-FR" sz="3200" dirty="0" smtClean="0"/>
              <a:t>648 visiteurs </a:t>
            </a:r>
            <a:r>
              <a:rPr lang="fr-FR" dirty="0" smtClean="0"/>
              <a:t>(anciens habitants du quartier, habitants, touristes, verdunois,…) dont 2 groupes du lycée Sainte Anne et 40 personnes à l’inauguration du mardi 30 octobre </a:t>
            </a:r>
          </a:p>
          <a:p>
            <a:pPr marL="0" indent="0" algn="just">
              <a:buNone/>
            </a:pPr>
            <a:r>
              <a:rPr lang="fr-FR" i="1" dirty="0" smtClean="0"/>
              <a:t>Soit 260 hommes, 259 femmes, 44 enfants et 45 ados</a:t>
            </a:r>
          </a:p>
          <a:p>
            <a:pPr marL="0" indent="0" algn="just">
              <a:buNone/>
            </a:pPr>
            <a:endParaRPr lang="fr-FR" i="1" dirty="0" smtClean="0"/>
          </a:p>
          <a:p>
            <a:pPr marL="0" indent="0" algn="just">
              <a:buNone/>
            </a:pPr>
            <a:r>
              <a:rPr lang="fr-FR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1 livret pédagogique </a:t>
            </a:r>
            <a:r>
              <a:rPr lang="fr-FR" i="1" dirty="0" smtClean="0"/>
              <a:t>réalisé sur le thème de la photographie </a:t>
            </a:r>
          </a:p>
          <a:p>
            <a:pPr marL="0" indent="0" algn="just">
              <a:buNone/>
            </a:pPr>
            <a:endParaRPr lang="fr-FR" i="1" dirty="0" smtClean="0"/>
          </a:p>
          <a:p>
            <a:pPr marL="0" indent="0" algn="just">
              <a:buNone/>
            </a:pPr>
            <a:r>
              <a:rPr lang="fr-FR" i="1" dirty="0" smtClean="0"/>
              <a:t>Montage et démontage 10 heures de travail soit </a:t>
            </a:r>
            <a:r>
              <a:rPr lang="fr-FR" i="1" dirty="0"/>
              <a:t>6</a:t>
            </a:r>
            <a:r>
              <a:rPr lang="fr-FR" i="1" dirty="0" smtClean="0"/>
              <a:t> personnes (4 bénévoles) 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01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172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fr-FR" dirty="0" smtClean="0"/>
              <a:t>Les appréciations du public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5568" y="1685925"/>
            <a:ext cx="10515600" cy="48577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 smtClean="0"/>
              <a:t>« Bravo pour cette très belle exposition, bravo aux photographes qui ont su montrer l’âme de leur quartier tout en s’amusant. Merci pour ce beau témoignage »</a:t>
            </a:r>
          </a:p>
          <a:p>
            <a:pPr marL="0" indent="0" algn="just">
              <a:buNone/>
            </a:pPr>
            <a:r>
              <a:rPr lang="fr-FR" dirty="0" smtClean="0"/>
              <a:t>« Une belle manière de découvrir votre quartier. Bravo à tous »</a:t>
            </a:r>
          </a:p>
          <a:p>
            <a:pPr marL="0" indent="0" algn="just">
              <a:buNone/>
            </a:pPr>
            <a:r>
              <a:rPr lang="fr-FR" dirty="0" smtClean="0"/>
              <a:t>« A la fin de la visite me vient une devise, regarder au-delà du visible. Félicitations aux jeunes »</a:t>
            </a:r>
          </a:p>
          <a:p>
            <a:pPr marL="0" indent="0" algn="just">
              <a:buNone/>
            </a:pPr>
            <a:r>
              <a:rPr lang="fr-FR" dirty="0" smtClean="0"/>
              <a:t>« Tout est magnifique : les filles, les garçons, les chiens, les HLM, le ciel bleu. Merci pour ce bon moment »</a:t>
            </a:r>
          </a:p>
          <a:p>
            <a:pPr marL="0" indent="0" algn="just">
              <a:buNone/>
            </a:pPr>
            <a:r>
              <a:rPr lang="fr-FR" dirty="0" smtClean="0"/>
              <a:t>« Bravo pour ce travail collectif qui reflète un travail de recherche, de composition et de mise en perspective avec une pointe d’humanisme toujours présente »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70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546" y="0"/>
            <a:ext cx="4771377" cy="674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9" y="-600001"/>
            <a:ext cx="5010149" cy="74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fr-FR" b="1" dirty="0" smtClean="0"/>
              <a:t>REMERCIEMENTS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AUX JEUNES ET AUX HABITANTS POUR LEUR IMPLICATION </a:t>
            </a:r>
          </a:p>
          <a:p>
            <a:pPr marL="0" indent="0" algn="ctr">
              <a:buNone/>
            </a:pPr>
            <a:r>
              <a:rPr lang="fr-FR" dirty="0" smtClean="0"/>
              <a:t>À Jacqueline qui a su guider et motiver les jeunes </a:t>
            </a:r>
          </a:p>
          <a:p>
            <a:pPr marL="0" indent="0" algn="ctr">
              <a:buNone/>
            </a:pPr>
            <a:r>
              <a:rPr lang="fr-FR" dirty="0" smtClean="0"/>
              <a:t>AUX SALARIES ET BENEVOLES</a:t>
            </a:r>
          </a:p>
          <a:p>
            <a:pPr marL="0" indent="0" algn="ctr">
              <a:buNone/>
            </a:pPr>
            <a:r>
              <a:rPr lang="fr-FR" dirty="0" smtClean="0"/>
              <a:t>AUX FINANCEURS : Caf  Meuse, Drac, CGET </a:t>
            </a:r>
          </a:p>
          <a:p>
            <a:pPr marL="0" indent="0" algn="ctr">
              <a:buNone/>
            </a:pPr>
            <a:r>
              <a:rPr lang="fr-FR" dirty="0" smtClean="0"/>
              <a:t>A LA VILLE DE VERDUN</a:t>
            </a:r>
          </a:p>
          <a:p>
            <a:pPr marL="0" indent="0" algn="ctr">
              <a:buNone/>
            </a:pPr>
            <a:r>
              <a:rPr lang="fr-FR" dirty="0" smtClean="0"/>
              <a:t> pour la mise à disposition de la Chapelle </a:t>
            </a:r>
            <a:r>
              <a:rPr lang="fr-FR" dirty="0" err="1" smtClean="0"/>
              <a:t>Buvignier</a:t>
            </a:r>
            <a:endParaRPr lang="fr-FR" dirty="0" smtClean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Ce projet a été labellisé 40 ans Politique de la Ville </a:t>
            </a:r>
            <a:endParaRPr lang="fr-FR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195</Words>
  <Application>Microsoft Office PowerPoint</Application>
  <PresentationFormat>Grand écran</PresentationFormat>
  <Paragraphs>34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Book Antiqua</vt:lpstr>
      <vt:lpstr>Calibri</vt:lpstr>
      <vt:lpstr>Calibri Light</vt:lpstr>
      <vt:lpstr>Cambria</vt:lpstr>
      <vt:lpstr>Garamond</vt:lpstr>
      <vt:lpstr>Thème Office</vt:lpstr>
      <vt:lpstr>MERCREDI 5 DECEMBRE 2018</vt:lpstr>
      <vt:lpstr>QUELQUES CHIFFRES…… </vt:lpstr>
      <vt:lpstr>L’EXPOSITION  du 29 octobre au 10 novembre </vt:lpstr>
      <vt:lpstr>Les appréciations du public </vt:lpstr>
      <vt:lpstr>Présentation PowerPoint</vt:lpstr>
      <vt:lpstr>Présentation PowerPoint</vt:lpstr>
      <vt:lpstr>REMERCIEMENTS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DIRECTRICE</dc:creator>
  <cp:lastModifiedBy>DIRECTRICE</cp:lastModifiedBy>
  <cp:revision>37</cp:revision>
  <dcterms:created xsi:type="dcterms:W3CDTF">2018-12-04T13:59:32Z</dcterms:created>
  <dcterms:modified xsi:type="dcterms:W3CDTF">2019-02-14T13:29:08Z</dcterms:modified>
</cp:coreProperties>
</file>